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48" r:id="rId2"/>
  </p:sldMasterIdLst>
  <p:notesMasterIdLst>
    <p:notesMasterId r:id="rId10"/>
  </p:notesMasterIdLst>
  <p:sldIdLst>
    <p:sldId id="266" r:id="rId3"/>
    <p:sldId id="259" r:id="rId4"/>
    <p:sldId id="265" r:id="rId5"/>
    <p:sldId id="260" r:id="rId6"/>
    <p:sldId id="261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947"/>
    <a:srgbClr val="F8C03C"/>
    <a:srgbClr val="DF4E2A"/>
    <a:srgbClr val="424E63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775" autoAdjust="0"/>
  </p:normalViewPr>
  <p:slideViewPr>
    <p:cSldViewPr snapToGrid="0" snapToObjects="1">
      <p:cViewPr>
        <p:scale>
          <a:sx n="100" d="100"/>
          <a:sy n="100" d="100"/>
        </p:scale>
        <p:origin x="-1032" y="-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EF637-EC9F-A948-B33D-7FF45CCA4C97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5AAF0-25CE-4D48-B477-6E956BA22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6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5AAF0-25CE-4D48-B477-6E956BA223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5AAF0-25CE-4D48-B477-6E956BA223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585" y="2416071"/>
            <a:ext cx="9967416" cy="83099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4800" b="0" i="0">
                <a:latin typeface="Gill Sans MT" charset="0"/>
                <a:ea typeface="Gill Sans MT" charset="0"/>
                <a:cs typeface="Gill Sans M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24586" y="3929465"/>
            <a:ext cx="9967415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2400"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97506" y="6356351"/>
            <a:ext cx="6884895" cy="482111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688" y="1249606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49606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97506" y="6356351"/>
            <a:ext cx="6884894" cy="482111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7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97506" y="6356351"/>
            <a:ext cx="6884894" cy="482111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87829"/>
            <a:ext cx="12192000" cy="822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97506" y="6356351"/>
            <a:ext cx="6884894" cy="482111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" b="7911"/>
          <a:stretch/>
        </p:blipFill>
        <p:spPr>
          <a:xfrm>
            <a:off x="0" y="0"/>
            <a:ext cx="12192000" cy="6311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42273"/>
            <a:ext cx="12192000" cy="646331"/>
          </a:xfrm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600450"/>
            <a:ext cx="12192000" cy="523220"/>
          </a:xfrm>
        </p:spPr>
        <p:txBody>
          <a:bodyPr>
            <a:sp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97506" y="6356351"/>
            <a:ext cx="6884894" cy="482111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2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54113"/>
            <a:ext cx="7302500" cy="846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1" b="19501"/>
          <a:stretch/>
        </p:blipFill>
        <p:spPr>
          <a:xfrm>
            <a:off x="0" y="1358900"/>
            <a:ext cx="12192000" cy="41529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1311646"/>
            <a:ext cx="1658112" cy="42702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9192988" y="5632646"/>
            <a:ext cx="2682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ACHIEVING</a:t>
            </a:r>
            <a:r>
              <a:rPr lang="en-US" sz="16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 IMPROVEMENT</a:t>
            </a:r>
          </a:p>
          <a:p>
            <a:r>
              <a:rPr lang="en-US" sz="16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THROUGH ASSESSMENT</a:t>
            </a:r>
          </a:p>
          <a:p>
            <a:r>
              <a:rPr lang="en-US" sz="16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AND LEARNING.</a:t>
            </a:r>
          </a:p>
          <a:p>
            <a:r>
              <a:rPr lang="en-US" sz="1600" b="1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TOGETHER</a:t>
            </a:r>
            <a:r>
              <a:rPr lang="en-US" sz="16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  <a:endParaRPr lang="en-US" sz="1600" b="0" i="0" dirty="0">
              <a:solidFill>
                <a:schemeClr val="tx1">
                  <a:lumMod val="65000"/>
                  <a:lumOff val="35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7" name="Triangle 16"/>
          <p:cNvSpPr/>
          <p:nvPr userDrawn="1"/>
        </p:nvSpPr>
        <p:spPr>
          <a:xfrm rot="5400000">
            <a:off x="1454098" y="4768320"/>
            <a:ext cx="499272" cy="430406"/>
          </a:xfrm>
          <a:prstGeom prst="triangle">
            <a:avLst/>
          </a:prstGeom>
          <a:solidFill>
            <a:srgbClr val="424E63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iangle 17"/>
          <p:cNvSpPr/>
          <p:nvPr userDrawn="1"/>
        </p:nvSpPr>
        <p:spPr>
          <a:xfrm rot="5400000">
            <a:off x="8969151" y="5696081"/>
            <a:ext cx="269735" cy="232530"/>
          </a:xfrm>
          <a:prstGeom prst="triangle">
            <a:avLst/>
          </a:prstGeom>
          <a:solidFill>
            <a:srgbClr val="A6C9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606572" y="2399658"/>
            <a:ext cx="2862668" cy="11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9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ctr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ctr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54" b="52251"/>
          <a:stretch/>
        </p:blipFill>
        <p:spPr>
          <a:xfrm>
            <a:off x="0" y="6299200"/>
            <a:ext cx="12192000" cy="558800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0" y="950235"/>
            <a:ext cx="12193960" cy="906944"/>
            <a:chOff x="-1470" y="908793"/>
            <a:chExt cx="9145470" cy="906944"/>
          </a:xfrm>
        </p:grpSpPr>
        <p:sp>
          <p:nvSpPr>
            <p:cNvPr id="6" name="Rectangle 5"/>
            <p:cNvSpPr/>
            <p:nvPr userDrawn="1"/>
          </p:nvSpPr>
          <p:spPr>
            <a:xfrm>
              <a:off x="-1470" y="908793"/>
              <a:ext cx="9144000" cy="617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76200" dir="16200000" sx="98000" sy="98000" rotWithShape="0">
                <a:prstClr val="black">
                  <a:alpha val="21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217447"/>
              <a:ext cx="9144000" cy="598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592" y="274638"/>
            <a:ext cx="10972800" cy="66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592" y="1217449"/>
            <a:ext cx="10972800" cy="4799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373392" y="6356350"/>
            <a:ext cx="696688" cy="482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BD57ED39-946D-8448-97E0-000ADD251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77" y="6084102"/>
            <a:ext cx="1188592" cy="78391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riangle 16"/>
          <p:cNvSpPr/>
          <p:nvPr userDrawn="1"/>
        </p:nvSpPr>
        <p:spPr>
          <a:xfrm rot="5400000">
            <a:off x="1097677" y="6458472"/>
            <a:ext cx="319183" cy="275157"/>
          </a:xfrm>
          <a:prstGeom prst="triangl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8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027" y="6468050"/>
            <a:ext cx="682773" cy="2678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6479787"/>
            <a:ext cx="2235200" cy="24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72" r:id="rId3"/>
    <p:sldLayoutId id="2147483655" r:id="rId4"/>
    <p:sldLayoutId id="2147483649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none" baseline="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 baseline="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Presenter, Organization</a:t>
            </a:r>
          </a:p>
        </p:txBody>
      </p:sp>
    </p:spTree>
    <p:extLst>
      <p:ext uri="{BB962C8B-B14F-4D97-AF65-F5344CB8AC3E}">
        <p14:creationId xmlns:p14="http://schemas.microsoft.com/office/powerpoint/2010/main" val="10512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"/>
          <a:stretch/>
        </p:blipFill>
        <p:spPr>
          <a:xfrm>
            <a:off x="419100" y="1168400"/>
            <a:ext cx="8140700" cy="3464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from different content layouts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973446" y="4820915"/>
            <a:ext cx="2189854" cy="1293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The following </a:t>
            </a:r>
            <a:r>
              <a:rPr lang="en-US" sz="1800" b="1"/>
              <a:t>slides are samples </a:t>
            </a:r>
            <a:r>
              <a:rPr lang="en-US" sz="1800" b="1" dirty="0"/>
              <a:t>of each content layout slide:</a:t>
            </a:r>
            <a:endParaRPr lang="en-US" sz="1800" dirty="0"/>
          </a:p>
        </p:txBody>
      </p:sp>
      <p:sp>
        <p:nvSpPr>
          <p:cNvPr id="9" name="Triangle 8"/>
          <p:cNvSpPr/>
          <p:nvPr/>
        </p:nvSpPr>
        <p:spPr>
          <a:xfrm rot="5400000">
            <a:off x="11084748" y="5118281"/>
            <a:ext cx="967701" cy="834223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00592" y="4820915"/>
            <a:ext cx="3035782" cy="11338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/>
              <a:t>Fonts: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Headings: Gill Sans MT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Body Copy: </a:t>
            </a:r>
            <a:r>
              <a:rPr lang="en-US" sz="1800" dirty="0" err="1" smtClean="0"/>
              <a:t>Avenir</a:t>
            </a:r>
            <a:r>
              <a:rPr lang="en-US" sz="1800" dirty="0" smtClean="0"/>
              <a:t> Book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83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ED39-946D-8448-97E0-000ADD2519C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161"/>
      </p:ext>
    </p:extLst>
  </p:cSld>
  <p:clrMapOvr>
    <a:masterClrMapping/>
  </p:clrMapOvr>
</p:sld>
</file>

<file path=ppt/theme/theme1.xml><?xml version="1.0" encoding="utf-8"?>
<a:theme xmlns:a="http://schemas.openxmlformats.org/drawingml/2006/main" name="2018 ABMS CONFERENCE">
  <a:themeElements>
    <a:clrScheme name="ABMS Burgandy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16615B"/>
      </a:accent1>
      <a:accent2>
        <a:srgbClr val="590B1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2017 ABMS CONFERENCE" id="{947574AD-D1E0-AE47-8715-F9F9AAA91969}" vid="{4C52673A-E790-D64F-B15E-CFC5BF1EA7AB}"/>
    </a:ext>
  </a:extLst>
</a:theme>
</file>

<file path=ppt/theme/theme2.xml><?xml version="1.0" encoding="utf-8"?>
<a:theme xmlns:a="http://schemas.openxmlformats.org/drawingml/2006/main" name="2018 ABMS CONFERENCE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20617</TotalTime>
  <Words>41</Words>
  <Application>Microsoft Office PowerPoint</Application>
  <PresentationFormat>Custom</PresentationFormat>
  <Paragraphs>15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2018 ABMS CONFERENCE</vt:lpstr>
      <vt:lpstr>2018 ABMS CONFERENCE SLIDES</vt:lpstr>
      <vt:lpstr>Presentation Title</vt:lpstr>
      <vt:lpstr>Choose from different content layouts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ABMS</dc:creator>
  <cp:lastModifiedBy>Kelsey Kovacevich</cp:lastModifiedBy>
  <cp:revision>47</cp:revision>
  <dcterms:created xsi:type="dcterms:W3CDTF">2015-02-09T19:09:29Z</dcterms:created>
  <dcterms:modified xsi:type="dcterms:W3CDTF">2018-06-15T20:07:08Z</dcterms:modified>
</cp:coreProperties>
</file>